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12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1416" y="114"/>
      </p:cViewPr>
      <p:guideLst>
        <p:guide pos="312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최근 </a:t>
            </a:r>
            <a:r>
              <a:rPr lang="en-US" alt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5</a:t>
            </a: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년간 중증환자 이송 현황</a:t>
            </a:r>
            <a:endParaRPr lang="ko-KR" sz="2400" b="1" dirty="0"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심정지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196-44D0-8342-7C05E922465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2023년</c:v>
                </c:pt>
                <c:pt idx="1">
                  <c:v>2022년</c:v>
                </c:pt>
                <c:pt idx="2">
                  <c:v>2021년</c:v>
                </c:pt>
                <c:pt idx="3">
                  <c:v>2020년</c:v>
                </c:pt>
                <c:pt idx="4">
                  <c:v>2019년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33.6</c:v>
                </c:pt>
                <c:pt idx="1">
                  <c:v>35.1</c:v>
                </c:pt>
                <c:pt idx="2">
                  <c:v>33.200000000000003</c:v>
                </c:pt>
                <c:pt idx="3">
                  <c:v>31.6</c:v>
                </c:pt>
                <c:pt idx="4">
                  <c:v>30.7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중증외상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2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Sheet1!$B$1:$F$1</c:f>
              <c:strCache>
                <c:ptCount val="5"/>
                <c:pt idx="0">
                  <c:v>2023년</c:v>
                </c:pt>
                <c:pt idx="1">
                  <c:v>2022년</c:v>
                </c:pt>
                <c:pt idx="2">
                  <c:v>2021년</c:v>
                </c:pt>
                <c:pt idx="3">
                  <c:v>2020년</c:v>
                </c:pt>
                <c:pt idx="4">
                  <c:v>2019년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13.3</c:v>
                </c:pt>
                <c:pt idx="1">
                  <c:v>13.5</c:v>
                </c:pt>
                <c:pt idx="2">
                  <c:v>13.8</c:v>
                </c:pt>
                <c:pt idx="3">
                  <c:v>14.7</c:v>
                </c:pt>
                <c:pt idx="4">
                  <c:v>18.100000000000001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5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49963A-D4F8-46B7-8C46-316066CA33E2}" type="doc">
      <dgm:prSet loTypeId="urn:microsoft.com/office/officeart/2005/8/layout/list1" loCatId="list" qsTypeId="urn:microsoft.com/office/officeart/2005/8/quickstyle/3d5" qsCatId="3D" csTypeId="urn:microsoft.com/office/officeart/2005/8/colors/colorful1" csCatId="colorful" phldr="1"/>
      <dgm:spPr/>
    </dgm:pt>
    <dgm:pt modelId="{B7F071AB-6AEB-4D39-8460-38A2222E7819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산불진화차</a:t>
          </a:r>
          <a:endParaRPr lang="ko-KR" altLang="en-US" sz="18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82BF96AD-5091-4568-9BD2-74F25A01FC12}" type="parTrans" cxnId="{7713A887-6D15-42A3-B86D-F3BCE0399057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5497D0B3-11EB-401A-8635-8A379C120163}" type="sibTrans" cxnId="{7713A887-6D15-42A3-B86D-F3BCE0399057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672B80FD-241B-43EA-AE94-675C06884C2D}">
      <dgm:prSet phldrT="[텍스트]" custT="1"/>
      <dgm:spPr/>
      <dgm:t>
        <a:bodyPr/>
        <a:lstStyle/>
        <a:p>
          <a:pPr latinLnBrk="1"/>
          <a:r>
            <a:rPr lang="ko-KR" altLang="en-US" sz="1800" dirty="0" err="1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음압구급차</a:t>
          </a:r>
          <a:endParaRPr lang="ko-KR" altLang="en-US" sz="18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A28F691B-D6F6-4206-8EC9-36CBFEEA4DFF}" type="parTrans" cxnId="{B808C967-0A41-4792-8251-F249F9632D3B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8149C061-33DB-46BA-BFE9-1B5C7631A5FF}" type="sibTrans" cxnId="{B808C967-0A41-4792-8251-F249F9632D3B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BD4B9D99-9E38-4E77-8DB9-03F9E0768E35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지휘차</a:t>
          </a:r>
          <a:endParaRPr lang="ko-KR" altLang="en-US" sz="18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61EF58E9-F6D6-4F2B-A71F-FEE04AA98D4A}" type="parTrans" cxnId="{CBCF835F-9853-48E0-A037-EFA00BBBF526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72A17C62-D6DE-4C14-8360-00F649F692A8}" type="sibTrans" cxnId="{CBCF835F-9853-48E0-A037-EFA00BBBF526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DB8EA941-041E-46C6-848F-F17E00A6F827}" type="pres">
      <dgm:prSet presAssocID="{FE49963A-D4F8-46B7-8C46-316066CA33E2}" presName="linear" presStyleCnt="0">
        <dgm:presLayoutVars>
          <dgm:dir/>
          <dgm:animLvl val="lvl"/>
          <dgm:resizeHandles val="exact"/>
        </dgm:presLayoutVars>
      </dgm:prSet>
      <dgm:spPr/>
    </dgm:pt>
    <dgm:pt modelId="{F45083A5-8D18-4C59-A67B-4FB2631A7494}" type="pres">
      <dgm:prSet presAssocID="{B7F071AB-6AEB-4D39-8460-38A2222E7819}" presName="parentLin" presStyleCnt="0"/>
      <dgm:spPr/>
    </dgm:pt>
    <dgm:pt modelId="{A0FB8FBB-9C50-4F07-BA4F-69C012D485D1}" type="pres">
      <dgm:prSet presAssocID="{B7F071AB-6AEB-4D39-8460-38A2222E7819}" presName="parentLeftMargin" presStyleLbl="node1" presStyleIdx="0" presStyleCnt="3"/>
      <dgm:spPr/>
    </dgm:pt>
    <dgm:pt modelId="{80D425C1-A35E-4DB6-ABA2-6114F45AE371}" type="pres">
      <dgm:prSet presAssocID="{B7F071AB-6AEB-4D39-8460-38A2222E7819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72078F9E-5BE1-4D83-8DAC-00ADE6253226}" type="pres">
      <dgm:prSet presAssocID="{B7F071AB-6AEB-4D39-8460-38A2222E7819}" presName="negativeSpace" presStyleCnt="0"/>
      <dgm:spPr/>
    </dgm:pt>
    <dgm:pt modelId="{641E5AB8-BD24-49AA-89D2-AD56C48D0276}" type="pres">
      <dgm:prSet presAssocID="{B7F071AB-6AEB-4D39-8460-38A2222E7819}" presName="childText" presStyleLbl="conFgAcc1" presStyleIdx="0" presStyleCnt="3">
        <dgm:presLayoutVars>
          <dgm:bulletEnabled val="1"/>
        </dgm:presLayoutVars>
      </dgm:prSet>
      <dgm:spPr/>
    </dgm:pt>
    <dgm:pt modelId="{ECEBECCD-ED64-4746-8BFF-A82B1A52FD98}" type="pres">
      <dgm:prSet presAssocID="{5497D0B3-11EB-401A-8635-8A379C120163}" presName="spaceBetweenRectangles" presStyleCnt="0"/>
      <dgm:spPr/>
    </dgm:pt>
    <dgm:pt modelId="{37C33F67-8937-474D-B0CC-659FD4F510D3}" type="pres">
      <dgm:prSet presAssocID="{672B80FD-241B-43EA-AE94-675C06884C2D}" presName="parentLin" presStyleCnt="0"/>
      <dgm:spPr/>
    </dgm:pt>
    <dgm:pt modelId="{E7DADF87-85CC-440B-8ACF-C0B64218E953}" type="pres">
      <dgm:prSet presAssocID="{672B80FD-241B-43EA-AE94-675C06884C2D}" presName="parentLeftMargin" presStyleLbl="node1" presStyleIdx="0" presStyleCnt="3"/>
      <dgm:spPr/>
    </dgm:pt>
    <dgm:pt modelId="{D9567819-AAC4-46CF-846E-BEAC4B18A778}" type="pres">
      <dgm:prSet presAssocID="{672B80FD-241B-43EA-AE94-675C06884C2D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84EA72DA-FFFE-411D-AD76-65D309E05DAB}" type="pres">
      <dgm:prSet presAssocID="{672B80FD-241B-43EA-AE94-675C06884C2D}" presName="negativeSpace" presStyleCnt="0"/>
      <dgm:spPr/>
    </dgm:pt>
    <dgm:pt modelId="{163B25B3-62BE-4EDE-BD56-8EBB0AB5E059}" type="pres">
      <dgm:prSet presAssocID="{672B80FD-241B-43EA-AE94-675C06884C2D}" presName="childText" presStyleLbl="conFgAcc1" presStyleIdx="1" presStyleCnt="3">
        <dgm:presLayoutVars>
          <dgm:bulletEnabled val="1"/>
        </dgm:presLayoutVars>
      </dgm:prSet>
      <dgm:spPr/>
    </dgm:pt>
    <dgm:pt modelId="{8A478F52-8518-4DB5-A65B-48652C46DCE3}" type="pres">
      <dgm:prSet presAssocID="{8149C061-33DB-46BA-BFE9-1B5C7631A5FF}" presName="spaceBetweenRectangles" presStyleCnt="0"/>
      <dgm:spPr/>
    </dgm:pt>
    <dgm:pt modelId="{067E7404-ADE4-4DF6-98C8-26C34CE3AFEB}" type="pres">
      <dgm:prSet presAssocID="{BD4B9D99-9E38-4E77-8DB9-03F9E0768E35}" presName="parentLin" presStyleCnt="0"/>
      <dgm:spPr/>
    </dgm:pt>
    <dgm:pt modelId="{EF036A3C-5098-4959-8F93-23C4768B686D}" type="pres">
      <dgm:prSet presAssocID="{BD4B9D99-9E38-4E77-8DB9-03F9E0768E35}" presName="parentLeftMargin" presStyleLbl="node1" presStyleIdx="1" presStyleCnt="3"/>
      <dgm:spPr/>
    </dgm:pt>
    <dgm:pt modelId="{187854B2-6A56-4894-9282-AD888AFC0A91}" type="pres">
      <dgm:prSet presAssocID="{BD4B9D99-9E38-4E77-8DB9-03F9E0768E35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583A7CA4-4A83-4D7C-8691-61C73BF33F45}" type="pres">
      <dgm:prSet presAssocID="{BD4B9D99-9E38-4E77-8DB9-03F9E0768E35}" presName="negativeSpace" presStyleCnt="0"/>
      <dgm:spPr/>
    </dgm:pt>
    <dgm:pt modelId="{5600D827-E1CA-4C90-BD89-19CD7E4D2E64}" type="pres">
      <dgm:prSet presAssocID="{BD4B9D99-9E38-4E77-8DB9-03F9E0768E35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553C11F-56F3-4C23-AFC1-055D47E71DC2}" type="presOf" srcId="{FE49963A-D4F8-46B7-8C46-316066CA33E2}" destId="{DB8EA941-041E-46C6-848F-F17E00A6F827}" srcOrd="0" destOrd="0" presId="urn:microsoft.com/office/officeart/2005/8/layout/list1"/>
    <dgm:cxn modelId="{BC637727-C901-48A1-99E7-96FF6F2F7B99}" type="presOf" srcId="{672B80FD-241B-43EA-AE94-675C06884C2D}" destId="{D9567819-AAC4-46CF-846E-BEAC4B18A778}" srcOrd="1" destOrd="0" presId="urn:microsoft.com/office/officeart/2005/8/layout/list1"/>
    <dgm:cxn modelId="{CBCF835F-9853-48E0-A037-EFA00BBBF526}" srcId="{FE49963A-D4F8-46B7-8C46-316066CA33E2}" destId="{BD4B9D99-9E38-4E77-8DB9-03F9E0768E35}" srcOrd="2" destOrd="0" parTransId="{61EF58E9-F6D6-4F2B-A71F-FEE04AA98D4A}" sibTransId="{72A17C62-D6DE-4C14-8360-00F649F692A8}"/>
    <dgm:cxn modelId="{B96D4442-ACB7-425B-927E-63194C4FD718}" type="presOf" srcId="{672B80FD-241B-43EA-AE94-675C06884C2D}" destId="{E7DADF87-85CC-440B-8ACF-C0B64218E953}" srcOrd="0" destOrd="0" presId="urn:microsoft.com/office/officeart/2005/8/layout/list1"/>
    <dgm:cxn modelId="{B808C967-0A41-4792-8251-F249F9632D3B}" srcId="{FE49963A-D4F8-46B7-8C46-316066CA33E2}" destId="{672B80FD-241B-43EA-AE94-675C06884C2D}" srcOrd="1" destOrd="0" parTransId="{A28F691B-D6F6-4206-8EC9-36CBFEEA4DFF}" sibTransId="{8149C061-33DB-46BA-BFE9-1B5C7631A5FF}"/>
    <dgm:cxn modelId="{7713A887-6D15-42A3-B86D-F3BCE0399057}" srcId="{FE49963A-D4F8-46B7-8C46-316066CA33E2}" destId="{B7F071AB-6AEB-4D39-8460-38A2222E7819}" srcOrd="0" destOrd="0" parTransId="{82BF96AD-5091-4568-9BD2-74F25A01FC12}" sibTransId="{5497D0B3-11EB-401A-8635-8A379C120163}"/>
    <dgm:cxn modelId="{B44E4389-2F69-42C9-AC22-268A41F6AF17}" type="presOf" srcId="{BD4B9D99-9E38-4E77-8DB9-03F9E0768E35}" destId="{187854B2-6A56-4894-9282-AD888AFC0A91}" srcOrd="1" destOrd="0" presId="urn:microsoft.com/office/officeart/2005/8/layout/list1"/>
    <dgm:cxn modelId="{9AF45F8E-95C7-4DB1-A1D4-558D1F7C17D9}" type="presOf" srcId="{BD4B9D99-9E38-4E77-8DB9-03F9E0768E35}" destId="{EF036A3C-5098-4959-8F93-23C4768B686D}" srcOrd="0" destOrd="0" presId="urn:microsoft.com/office/officeart/2005/8/layout/list1"/>
    <dgm:cxn modelId="{456B1F92-99CB-4655-960C-FEC2A07C3AEC}" type="presOf" srcId="{B7F071AB-6AEB-4D39-8460-38A2222E7819}" destId="{A0FB8FBB-9C50-4F07-BA4F-69C012D485D1}" srcOrd="0" destOrd="0" presId="urn:microsoft.com/office/officeart/2005/8/layout/list1"/>
    <dgm:cxn modelId="{415E23AD-E7B9-418A-946E-97719A580AC4}" type="presOf" srcId="{B7F071AB-6AEB-4D39-8460-38A2222E7819}" destId="{80D425C1-A35E-4DB6-ABA2-6114F45AE371}" srcOrd="1" destOrd="0" presId="urn:microsoft.com/office/officeart/2005/8/layout/list1"/>
    <dgm:cxn modelId="{C5924457-1740-4FBD-9792-990C5CE07BCB}" type="presParOf" srcId="{DB8EA941-041E-46C6-848F-F17E00A6F827}" destId="{F45083A5-8D18-4C59-A67B-4FB2631A7494}" srcOrd="0" destOrd="0" presId="urn:microsoft.com/office/officeart/2005/8/layout/list1"/>
    <dgm:cxn modelId="{EDF59F39-C7EA-47F7-BFD2-C322E625AE76}" type="presParOf" srcId="{F45083A5-8D18-4C59-A67B-4FB2631A7494}" destId="{A0FB8FBB-9C50-4F07-BA4F-69C012D485D1}" srcOrd="0" destOrd="0" presId="urn:microsoft.com/office/officeart/2005/8/layout/list1"/>
    <dgm:cxn modelId="{F476F04F-32A2-4EB6-85ED-28EC05B1C6E8}" type="presParOf" srcId="{F45083A5-8D18-4C59-A67B-4FB2631A7494}" destId="{80D425C1-A35E-4DB6-ABA2-6114F45AE371}" srcOrd="1" destOrd="0" presId="urn:microsoft.com/office/officeart/2005/8/layout/list1"/>
    <dgm:cxn modelId="{E087857C-A621-43F0-9FDA-6F85135D602C}" type="presParOf" srcId="{DB8EA941-041E-46C6-848F-F17E00A6F827}" destId="{72078F9E-5BE1-4D83-8DAC-00ADE6253226}" srcOrd="1" destOrd="0" presId="urn:microsoft.com/office/officeart/2005/8/layout/list1"/>
    <dgm:cxn modelId="{37315CE4-B3D7-4CDA-9D47-297478340CCD}" type="presParOf" srcId="{DB8EA941-041E-46C6-848F-F17E00A6F827}" destId="{641E5AB8-BD24-49AA-89D2-AD56C48D0276}" srcOrd="2" destOrd="0" presId="urn:microsoft.com/office/officeart/2005/8/layout/list1"/>
    <dgm:cxn modelId="{BF17F1CD-DEC1-4E9C-9D31-73EEF136F54E}" type="presParOf" srcId="{DB8EA941-041E-46C6-848F-F17E00A6F827}" destId="{ECEBECCD-ED64-4746-8BFF-A82B1A52FD98}" srcOrd="3" destOrd="0" presId="urn:microsoft.com/office/officeart/2005/8/layout/list1"/>
    <dgm:cxn modelId="{67B03065-E7D7-4135-9320-7AEBF67C4C95}" type="presParOf" srcId="{DB8EA941-041E-46C6-848F-F17E00A6F827}" destId="{37C33F67-8937-474D-B0CC-659FD4F510D3}" srcOrd="4" destOrd="0" presId="urn:microsoft.com/office/officeart/2005/8/layout/list1"/>
    <dgm:cxn modelId="{0C70D68F-7C01-4146-93E8-606D522D52C2}" type="presParOf" srcId="{37C33F67-8937-474D-B0CC-659FD4F510D3}" destId="{E7DADF87-85CC-440B-8ACF-C0B64218E953}" srcOrd="0" destOrd="0" presId="urn:microsoft.com/office/officeart/2005/8/layout/list1"/>
    <dgm:cxn modelId="{F40FBC15-579E-4170-BB5A-2F30E720CCA2}" type="presParOf" srcId="{37C33F67-8937-474D-B0CC-659FD4F510D3}" destId="{D9567819-AAC4-46CF-846E-BEAC4B18A778}" srcOrd="1" destOrd="0" presId="urn:microsoft.com/office/officeart/2005/8/layout/list1"/>
    <dgm:cxn modelId="{44BA9330-E7C9-4F7C-907F-541D62B54074}" type="presParOf" srcId="{DB8EA941-041E-46C6-848F-F17E00A6F827}" destId="{84EA72DA-FFFE-411D-AD76-65D309E05DAB}" srcOrd="5" destOrd="0" presId="urn:microsoft.com/office/officeart/2005/8/layout/list1"/>
    <dgm:cxn modelId="{F2A1AA86-1E4C-4218-B62F-88FFBF098B19}" type="presParOf" srcId="{DB8EA941-041E-46C6-848F-F17E00A6F827}" destId="{163B25B3-62BE-4EDE-BD56-8EBB0AB5E059}" srcOrd="6" destOrd="0" presId="urn:microsoft.com/office/officeart/2005/8/layout/list1"/>
    <dgm:cxn modelId="{FD394C46-4C79-4BA1-8502-03FEC5EA9E72}" type="presParOf" srcId="{DB8EA941-041E-46C6-848F-F17E00A6F827}" destId="{8A478F52-8518-4DB5-A65B-48652C46DCE3}" srcOrd="7" destOrd="0" presId="urn:microsoft.com/office/officeart/2005/8/layout/list1"/>
    <dgm:cxn modelId="{560C682A-B060-4118-8E8A-88B878BED241}" type="presParOf" srcId="{DB8EA941-041E-46C6-848F-F17E00A6F827}" destId="{067E7404-ADE4-4DF6-98C8-26C34CE3AFEB}" srcOrd="8" destOrd="0" presId="urn:microsoft.com/office/officeart/2005/8/layout/list1"/>
    <dgm:cxn modelId="{AB3D82D1-4713-4AB1-9385-F6F392BF89A2}" type="presParOf" srcId="{067E7404-ADE4-4DF6-98C8-26C34CE3AFEB}" destId="{EF036A3C-5098-4959-8F93-23C4768B686D}" srcOrd="0" destOrd="0" presId="urn:microsoft.com/office/officeart/2005/8/layout/list1"/>
    <dgm:cxn modelId="{120CA77C-21D8-4C53-B26B-8D9CBD60143D}" type="presParOf" srcId="{067E7404-ADE4-4DF6-98C8-26C34CE3AFEB}" destId="{187854B2-6A56-4894-9282-AD888AFC0A91}" srcOrd="1" destOrd="0" presId="urn:microsoft.com/office/officeart/2005/8/layout/list1"/>
    <dgm:cxn modelId="{0F716063-A28B-4F8F-B2CD-68D17C56FD2A}" type="presParOf" srcId="{DB8EA941-041E-46C6-848F-F17E00A6F827}" destId="{583A7CA4-4A83-4D7C-8691-61C73BF33F45}" srcOrd="9" destOrd="0" presId="urn:microsoft.com/office/officeart/2005/8/layout/list1"/>
    <dgm:cxn modelId="{34E99652-19E4-43A9-B172-2A694FAC86C8}" type="presParOf" srcId="{DB8EA941-041E-46C6-848F-F17E00A6F827}" destId="{5600D827-E1CA-4C90-BD89-19CD7E4D2E6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A10E207-71CB-4C52-A731-B52FB4716530}" type="doc">
      <dgm:prSet loTypeId="urn:microsoft.com/office/officeart/2005/8/layout/hierarchy2" loCatId="hierarchy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pPr latinLnBrk="1"/>
          <a:endParaRPr lang="ko-KR" altLang="en-US"/>
        </a:p>
      </dgm:t>
    </dgm:pt>
    <dgm:pt modelId="{602B22CC-3C41-45D9-943A-3A0C11943B5A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소방의류</a:t>
          </a:r>
        </a:p>
      </dgm:t>
    </dgm:pt>
    <dgm:pt modelId="{8E27ED5E-3E0F-4B8B-808E-73C9D5F50758}" type="parTrans" cxnId="{D50BE63B-0A27-487F-8AAC-EEEEB431AF4D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167EBB8D-7612-4BCE-8D3B-8FA1F89D79C5}" type="sibTrans" cxnId="{D50BE63B-0A27-487F-8AAC-EEEEB431AF4D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FCA233CC-2789-4B6D-9D6C-8320D9993B94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방열복</a:t>
          </a:r>
        </a:p>
      </dgm:t>
    </dgm:pt>
    <dgm:pt modelId="{B3590E39-1C5E-4DA4-BBCF-D255E9F6E374}" type="parTrans" cxnId="{014BBC5E-40CF-48FE-800B-7B3204240B07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B21A15E8-D6CD-4A1B-8A10-F38808D16D7A}" type="sibTrans" cxnId="{014BBC5E-40CF-48FE-800B-7B3204240B07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02E13F57-6DC1-4AAF-803F-B79EBB70B571}">
      <dgm:prSet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화학보호복</a:t>
          </a:r>
        </a:p>
      </dgm:t>
    </dgm:pt>
    <dgm:pt modelId="{EBA17104-4DCA-418E-91E5-D1FD8759207F}" type="parTrans" cxnId="{B50B8D3C-7A29-4DFA-9E87-C7E4F315B632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97DBD724-9D71-4C1A-AE1B-FBE7EFDF232F}" type="sibTrans" cxnId="{B50B8D3C-7A29-4DFA-9E87-C7E4F315B632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71037ED0-7FFF-4C0A-B0EC-E1A5855C76C3}" type="pres">
      <dgm:prSet presAssocID="{2A10E207-71CB-4C52-A731-B52FB471653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479854FD-0E7D-4DB9-9F55-2A797F9610FA}" type="pres">
      <dgm:prSet presAssocID="{602B22CC-3C41-45D9-943A-3A0C11943B5A}" presName="root1" presStyleCnt="0"/>
      <dgm:spPr/>
    </dgm:pt>
    <dgm:pt modelId="{846E26AE-970E-4CFF-BF9D-17BAB06EDADA}" type="pres">
      <dgm:prSet presAssocID="{602B22CC-3C41-45D9-943A-3A0C11943B5A}" presName="LevelOneTextNode" presStyleLbl="node0" presStyleIdx="0" presStyleCnt="1">
        <dgm:presLayoutVars>
          <dgm:chPref val="3"/>
        </dgm:presLayoutVars>
      </dgm:prSet>
      <dgm:spPr/>
    </dgm:pt>
    <dgm:pt modelId="{2B058272-D7D5-4533-9BCC-BCE14B240F43}" type="pres">
      <dgm:prSet presAssocID="{602B22CC-3C41-45D9-943A-3A0C11943B5A}" presName="level2hierChild" presStyleCnt="0"/>
      <dgm:spPr/>
    </dgm:pt>
    <dgm:pt modelId="{A423EC6A-B81B-402A-A29A-23D038774476}" type="pres">
      <dgm:prSet presAssocID="{B3590E39-1C5E-4DA4-BBCF-D255E9F6E374}" presName="conn2-1" presStyleLbl="parChTrans1D2" presStyleIdx="0" presStyleCnt="2"/>
      <dgm:spPr/>
    </dgm:pt>
    <dgm:pt modelId="{18E02CA4-E763-4CDF-88FA-983FAAEB9BBF}" type="pres">
      <dgm:prSet presAssocID="{B3590E39-1C5E-4DA4-BBCF-D255E9F6E374}" presName="connTx" presStyleLbl="parChTrans1D2" presStyleIdx="0" presStyleCnt="2"/>
      <dgm:spPr/>
    </dgm:pt>
    <dgm:pt modelId="{D7A3085F-4B55-4385-8EC0-5D034DCDF1E7}" type="pres">
      <dgm:prSet presAssocID="{FCA233CC-2789-4B6D-9D6C-8320D9993B94}" presName="root2" presStyleCnt="0"/>
      <dgm:spPr/>
    </dgm:pt>
    <dgm:pt modelId="{BCA0FD96-A862-4DC6-971D-B93F3EB112DA}" type="pres">
      <dgm:prSet presAssocID="{FCA233CC-2789-4B6D-9D6C-8320D9993B94}" presName="LevelTwoTextNode" presStyleLbl="node2" presStyleIdx="0" presStyleCnt="2">
        <dgm:presLayoutVars>
          <dgm:chPref val="3"/>
        </dgm:presLayoutVars>
      </dgm:prSet>
      <dgm:spPr/>
    </dgm:pt>
    <dgm:pt modelId="{060C23D3-5710-4F42-960D-7D40654BA009}" type="pres">
      <dgm:prSet presAssocID="{FCA233CC-2789-4B6D-9D6C-8320D9993B94}" presName="level3hierChild" presStyleCnt="0"/>
      <dgm:spPr/>
    </dgm:pt>
    <dgm:pt modelId="{77271E65-A41B-41D6-B796-3386FD7D5B2D}" type="pres">
      <dgm:prSet presAssocID="{EBA17104-4DCA-418E-91E5-D1FD8759207F}" presName="conn2-1" presStyleLbl="parChTrans1D2" presStyleIdx="1" presStyleCnt="2"/>
      <dgm:spPr/>
    </dgm:pt>
    <dgm:pt modelId="{F7E27360-E66E-459E-B3CB-54E0C207D199}" type="pres">
      <dgm:prSet presAssocID="{EBA17104-4DCA-418E-91E5-D1FD8759207F}" presName="connTx" presStyleLbl="parChTrans1D2" presStyleIdx="1" presStyleCnt="2"/>
      <dgm:spPr/>
    </dgm:pt>
    <dgm:pt modelId="{8836BB99-7C0B-4243-8DF9-98B72C32CFF6}" type="pres">
      <dgm:prSet presAssocID="{02E13F57-6DC1-4AAF-803F-B79EBB70B571}" presName="root2" presStyleCnt="0"/>
      <dgm:spPr/>
    </dgm:pt>
    <dgm:pt modelId="{4761753E-4AAE-49AD-9637-EDB45DD1153F}" type="pres">
      <dgm:prSet presAssocID="{02E13F57-6DC1-4AAF-803F-B79EBB70B571}" presName="LevelTwoTextNode" presStyleLbl="node2" presStyleIdx="1" presStyleCnt="2">
        <dgm:presLayoutVars>
          <dgm:chPref val="3"/>
        </dgm:presLayoutVars>
      </dgm:prSet>
      <dgm:spPr/>
    </dgm:pt>
    <dgm:pt modelId="{F51E25F0-8A09-4C9F-8776-8F7F42A8FADA}" type="pres">
      <dgm:prSet presAssocID="{02E13F57-6DC1-4AAF-803F-B79EBB70B571}" presName="level3hierChild" presStyleCnt="0"/>
      <dgm:spPr/>
    </dgm:pt>
  </dgm:ptLst>
  <dgm:cxnLst>
    <dgm:cxn modelId="{42D77006-3C4F-43D7-8A8F-4D787656187B}" type="presOf" srcId="{EBA17104-4DCA-418E-91E5-D1FD8759207F}" destId="{77271E65-A41B-41D6-B796-3386FD7D5B2D}" srcOrd="0" destOrd="0" presId="urn:microsoft.com/office/officeart/2005/8/layout/hierarchy2"/>
    <dgm:cxn modelId="{1788CE2E-3C43-4081-88C5-E4710B55A5EC}" type="presOf" srcId="{EBA17104-4DCA-418E-91E5-D1FD8759207F}" destId="{F7E27360-E66E-459E-B3CB-54E0C207D199}" srcOrd="1" destOrd="0" presId="urn:microsoft.com/office/officeart/2005/8/layout/hierarchy2"/>
    <dgm:cxn modelId="{D50BE63B-0A27-487F-8AAC-EEEEB431AF4D}" srcId="{2A10E207-71CB-4C52-A731-B52FB4716530}" destId="{602B22CC-3C41-45D9-943A-3A0C11943B5A}" srcOrd="0" destOrd="0" parTransId="{8E27ED5E-3E0F-4B8B-808E-73C9D5F50758}" sibTransId="{167EBB8D-7612-4BCE-8D3B-8FA1F89D79C5}"/>
    <dgm:cxn modelId="{B50B8D3C-7A29-4DFA-9E87-C7E4F315B632}" srcId="{602B22CC-3C41-45D9-943A-3A0C11943B5A}" destId="{02E13F57-6DC1-4AAF-803F-B79EBB70B571}" srcOrd="1" destOrd="0" parTransId="{EBA17104-4DCA-418E-91E5-D1FD8759207F}" sibTransId="{97DBD724-9D71-4C1A-AE1B-FBE7EFDF232F}"/>
    <dgm:cxn modelId="{8E48AF3D-5E02-45C4-A97D-BB6845B1326D}" type="presOf" srcId="{B3590E39-1C5E-4DA4-BBCF-D255E9F6E374}" destId="{18E02CA4-E763-4CDF-88FA-983FAAEB9BBF}" srcOrd="1" destOrd="0" presId="urn:microsoft.com/office/officeart/2005/8/layout/hierarchy2"/>
    <dgm:cxn modelId="{014BBC5E-40CF-48FE-800B-7B3204240B07}" srcId="{602B22CC-3C41-45D9-943A-3A0C11943B5A}" destId="{FCA233CC-2789-4B6D-9D6C-8320D9993B94}" srcOrd="0" destOrd="0" parTransId="{B3590E39-1C5E-4DA4-BBCF-D255E9F6E374}" sibTransId="{B21A15E8-D6CD-4A1B-8A10-F38808D16D7A}"/>
    <dgm:cxn modelId="{03AECE41-7781-43CE-90FD-8952C3558D28}" type="presOf" srcId="{02E13F57-6DC1-4AAF-803F-B79EBB70B571}" destId="{4761753E-4AAE-49AD-9637-EDB45DD1153F}" srcOrd="0" destOrd="0" presId="urn:microsoft.com/office/officeart/2005/8/layout/hierarchy2"/>
    <dgm:cxn modelId="{A5FEF274-FC1C-4DE2-9EAF-ACFC2B3D9FD0}" type="presOf" srcId="{B3590E39-1C5E-4DA4-BBCF-D255E9F6E374}" destId="{A423EC6A-B81B-402A-A29A-23D038774476}" srcOrd="0" destOrd="0" presId="urn:microsoft.com/office/officeart/2005/8/layout/hierarchy2"/>
    <dgm:cxn modelId="{ACDB26E0-40D8-4561-BD2D-DF55454984BF}" type="presOf" srcId="{602B22CC-3C41-45D9-943A-3A0C11943B5A}" destId="{846E26AE-970E-4CFF-BF9D-17BAB06EDADA}" srcOrd="0" destOrd="0" presId="urn:microsoft.com/office/officeart/2005/8/layout/hierarchy2"/>
    <dgm:cxn modelId="{E7EE42EC-AE63-4D6C-B540-0C8D5899B041}" type="presOf" srcId="{2A10E207-71CB-4C52-A731-B52FB4716530}" destId="{71037ED0-7FFF-4C0A-B0EC-E1A5855C76C3}" srcOrd="0" destOrd="0" presId="urn:microsoft.com/office/officeart/2005/8/layout/hierarchy2"/>
    <dgm:cxn modelId="{4BF542F5-72A3-484A-BD37-3ADB35FA6E4A}" type="presOf" srcId="{FCA233CC-2789-4B6D-9D6C-8320D9993B94}" destId="{BCA0FD96-A862-4DC6-971D-B93F3EB112DA}" srcOrd="0" destOrd="0" presId="urn:microsoft.com/office/officeart/2005/8/layout/hierarchy2"/>
    <dgm:cxn modelId="{BB9BF221-768C-46E8-86CC-A09859A56F51}" type="presParOf" srcId="{71037ED0-7FFF-4C0A-B0EC-E1A5855C76C3}" destId="{479854FD-0E7D-4DB9-9F55-2A797F9610FA}" srcOrd="0" destOrd="0" presId="urn:microsoft.com/office/officeart/2005/8/layout/hierarchy2"/>
    <dgm:cxn modelId="{6225FAF5-08BD-4957-9618-A7F1AE942D08}" type="presParOf" srcId="{479854FD-0E7D-4DB9-9F55-2A797F9610FA}" destId="{846E26AE-970E-4CFF-BF9D-17BAB06EDADA}" srcOrd="0" destOrd="0" presId="urn:microsoft.com/office/officeart/2005/8/layout/hierarchy2"/>
    <dgm:cxn modelId="{7D906BC2-1E8E-4E5C-80B7-D35AD18F372E}" type="presParOf" srcId="{479854FD-0E7D-4DB9-9F55-2A797F9610FA}" destId="{2B058272-D7D5-4533-9BCC-BCE14B240F43}" srcOrd="1" destOrd="0" presId="urn:microsoft.com/office/officeart/2005/8/layout/hierarchy2"/>
    <dgm:cxn modelId="{79A55B0B-98A5-4605-A133-D6A0C0636E7D}" type="presParOf" srcId="{2B058272-D7D5-4533-9BCC-BCE14B240F43}" destId="{A423EC6A-B81B-402A-A29A-23D038774476}" srcOrd="0" destOrd="0" presId="urn:microsoft.com/office/officeart/2005/8/layout/hierarchy2"/>
    <dgm:cxn modelId="{051D035C-D1E4-43F3-801B-B54F16AA44AE}" type="presParOf" srcId="{A423EC6A-B81B-402A-A29A-23D038774476}" destId="{18E02CA4-E763-4CDF-88FA-983FAAEB9BBF}" srcOrd="0" destOrd="0" presId="urn:microsoft.com/office/officeart/2005/8/layout/hierarchy2"/>
    <dgm:cxn modelId="{C6D788B9-1670-48DD-9B7A-183765522B58}" type="presParOf" srcId="{2B058272-D7D5-4533-9BCC-BCE14B240F43}" destId="{D7A3085F-4B55-4385-8EC0-5D034DCDF1E7}" srcOrd="1" destOrd="0" presId="urn:microsoft.com/office/officeart/2005/8/layout/hierarchy2"/>
    <dgm:cxn modelId="{912A889C-D00A-4266-85AB-88120EE8F0F5}" type="presParOf" srcId="{D7A3085F-4B55-4385-8EC0-5D034DCDF1E7}" destId="{BCA0FD96-A862-4DC6-971D-B93F3EB112DA}" srcOrd="0" destOrd="0" presId="urn:microsoft.com/office/officeart/2005/8/layout/hierarchy2"/>
    <dgm:cxn modelId="{0E19CDE3-DF0D-4A33-92D7-F721F6B6DDAB}" type="presParOf" srcId="{D7A3085F-4B55-4385-8EC0-5D034DCDF1E7}" destId="{060C23D3-5710-4F42-960D-7D40654BA009}" srcOrd="1" destOrd="0" presId="urn:microsoft.com/office/officeart/2005/8/layout/hierarchy2"/>
    <dgm:cxn modelId="{465DECB5-C78F-4E27-B68E-D469BEE9B876}" type="presParOf" srcId="{2B058272-D7D5-4533-9BCC-BCE14B240F43}" destId="{77271E65-A41B-41D6-B796-3386FD7D5B2D}" srcOrd="2" destOrd="0" presId="urn:microsoft.com/office/officeart/2005/8/layout/hierarchy2"/>
    <dgm:cxn modelId="{770A75BC-C907-4834-A00E-01F8678C5758}" type="presParOf" srcId="{77271E65-A41B-41D6-B796-3386FD7D5B2D}" destId="{F7E27360-E66E-459E-B3CB-54E0C207D199}" srcOrd="0" destOrd="0" presId="urn:microsoft.com/office/officeart/2005/8/layout/hierarchy2"/>
    <dgm:cxn modelId="{AA78BA22-78C9-4CD1-B716-D8B837B1F04A}" type="presParOf" srcId="{2B058272-D7D5-4533-9BCC-BCE14B240F43}" destId="{8836BB99-7C0B-4243-8DF9-98B72C32CFF6}" srcOrd="3" destOrd="0" presId="urn:microsoft.com/office/officeart/2005/8/layout/hierarchy2"/>
    <dgm:cxn modelId="{968BD4E2-C681-4C53-A74C-C34739999DD4}" type="presParOf" srcId="{8836BB99-7C0B-4243-8DF9-98B72C32CFF6}" destId="{4761753E-4AAE-49AD-9637-EDB45DD1153F}" srcOrd="0" destOrd="0" presId="urn:microsoft.com/office/officeart/2005/8/layout/hierarchy2"/>
    <dgm:cxn modelId="{C66CF671-3710-41D2-A407-4BB4A8232462}" type="presParOf" srcId="{8836BB99-7C0B-4243-8DF9-98B72C32CFF6}" destId="{F51E25F0-8A09-4C9F-8776-8F7F42A8FADA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1E5AB8-BD24-49AA-89D2-AD56C48D0276}">
      <dsp:nvSpPr>
        <dsp:cNvPr id="0" name=""/>
        <dsp:cNvSpPr/>
      </dsp:nvSpPr>
      <dsp:spPr>
        <a:xfrm>
          <a:off x="0" y="304551"/>
          <a:ext cx="2327391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600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D425C1-A35E-4DB6-ABA2-6114F45AE371}">
      <dsp:nvSpPr>
        <dsp:cNvPr id="0" name=""/>
        <dsp:cNvSpPr/>
      </dsp:nvSpPr>
      <dsp:spPr>
        <a:xfrm>
          <a:off x="116369" y="9351"/>
          <a:ext cx="1629174" cy="590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579" tIns="0" rIns="61579" bIns="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산불진화차</a:t>
          </a:r>
          <a:endParaRPr lang="ko-KR" altLang="en-US" sz="1800" kern="12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145190" y="38172"/>
        <a:ext cx="1571532" cy="532758"/>
      </dsp:txXfrm>
    </dsp:sp>
    <dsp:sp modelId="{163B25B3-62BE-4EDE-BD56-8EBB0AB5E059}">
      <dsp:nvSpPr>
        <dsp:cNvPr id="0" name=""/>
        <dsp:cNvSpPr/>
      </dsp:nvSpPr>
      <dsp:spPr>
        <a:xfrm>
          <a:off x="0" y="1211752"/>
          <a:ext cx="2327391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600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567819-AAC4-46CF-846E-BEAC4B18A778}">
      <dsp:nvSpPr>
        <dsp:cNvPr id="0" name=""/>
        <dsp:cNvSpPr/>
      </dsp:nvSpPr>
      <dsp:spPr>
        <a:xfrm>
          <a:off x="116369" y="916551"/>
          <a:ext cx="1629174" cy="5904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579" tIns="0" rIns="61579" bIns="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 err="1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음압구급차</a:t>
          </a:r>
          <a:endParaRPr lang="ko-KR" altLang="en-US" sz="1800" kern="12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145190" y="945372"/>
        <a:ext cx="1571532" cy="532758"/>
      </dsp:txXfrm>
    </dsp:sp>
    <dsp:sp modelId="{5600D827-E1CA-4C90-BD89-19CD7E4D2E64}">
      <dsp:nvSpPr>
        <dsp:cNvPr id="0" name=""/>
        <dsp:cNvSpPr/>
      </dsp:nvSpPr>
      <dsp:spPr>
        <a:xfrm>
          <a:off x="0" y="2118952"/>
          <a:ext cx="2327391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600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7854B2-6A56-4894-9282-AD888AFC0A91}">
      <dsp:nvSpPr>
        <dsp:cNvPr id="0" name=""/>
        <dsp:cNvSpPr/>
      </dsp:nvSpPr>
      <dsp:spPr>
        <a:xfrm>
          <a:off x="116369" y="1823752"/>
          <a:ext cx="1629174" cy="5904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1579" tIns="0" rIns="61579" bIns="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지휘차</a:t>
          </a:r>
          <a:endParaRPr lang="ko-KR" altLang="en-US" sz="1800" kern="12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145190" y="1852573"/>
        <a:ext cx="1571532" cy="5327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6E26AE-970E-4CFF-BF9D-17BAB06EDADA}">
      <dsp:nvSpPr>
        <dsp:cNvPr id="0" name=""/>
        <dsp:cNvSpPr/>
      </dsp:nvSpPr>
      <dsp:spPr>
        <a:xfrm>
          <a:off x="238400" y="401606"/>
          <a:ext cx="1395361" cy="69768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소방의류</a:t>
          </a:r>
        </a:p>
      </dsp:txBody>
      <dsp:txXfrm>
        <a:off x="258834" y="422040"/>
        <a:ext cx="1354493" cy="656812"/>
      </dsp:txXfrm>
    </dsp:sp>
    <dsp:sp modelId="{A423EC6A-B81B-402A-A29A-23D038774476}">
      <dsp:nvSpPr>
        <dsp:cNvPr id="0" name=""/>
        <dsp:cNvSpPr/>
      </dsp:nvSpPr>
      <dsp:spPr>
        <a:xfrm rot="19457599">
          <a:off x="1569155" y="508027"/>
          <a:ext cx="687357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687357" y="41835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1895650" y="532679"/>
        <a:ext cx="34367" cy="34367"/>
      </dsp:txXfrm>
    </dsp:sp>
    <dsp:sp modelId="{BCA0FD96-A862-4DC6-971D-B93F3EB112DA}">
      <dsp:nvSpPr>
        <dsp:cNvPr id="0" name=""/>
        <dsp:cNvSpPr/>
      </dsp:nvSpPr>
      <dsp:spPr>
        <a:xfrm>
          <a:off x="2191906" y="439"/>
          <a:ext cx="1395361" cy="69768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방열복</a:t>
          </a:r>
        </a:p>
      </dsp:txBody>
      <dsp:txXfrm>
        <a:off x="2212340" y="20873"/>
        <a:ext cx="1354493" cy="656812"/>
      </dsp:txXfrm>
    </dsp:sp>
    <dsp:sp modelId="{77271E65-A41B-41D6-B796-3386FD7D5B2D}">
      <dsp:nvSpPr>
        <dsp:cNvPr id="0" name=""/>
        <dsp:cNvSpPr/>
      </dsp:nvSpPr>
      <dsp:spPr>
        <a:xfrm rot="2142401">
          <a:off x="1569155" y="909193"/>
          <a:ext cx="687357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687357" y="41835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500" kern="1200"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1895650" y="933845"/>
        <a:ext cx="34367" cy="34367"/>
      </dsp:txXfrm>
    </dsp:sp>
    <dsp:sp modelId="{4761753E-4AAE-49AD-9637-EDB45DD1153F}">
      <dsp:nvSpPr>
        <dsp:cNvPr id="0" name=""/>
        <dsp:cNvSpPr/>
      </dsp:nvSpPr>
      <dsp:spPr>
        <a:xfrm>
          <a:off x="2191906" y="802772"/>
          <a:ext cx="1395361" cy="69768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화학보호복</a:t>
          </a:r>
        </a:p>
      </dsp:txBody>
      <dsp:txXfrm>
        <a:off x="2212340" y="823206"/>
        <a:ext cx="1354493" cy="6568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2024-11-11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2024-11-11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2024-11-11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2024-11-11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2024-11-11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2024-11-11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2024-11-11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2024-11-11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2024-11-11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육각형 5">
            <a:extLst>
              <a:ext uri="{FF2B5EF4-FFF2-40B4-BE49-F238E27FC236}">
                <a16:creationId xmlns:a16="http://schemas.microsoft.com/office/drawing/2014/main" id="{58143F46-315C-4D51-90B9-7FE90C741CBC}"/>
              </a:ext>
            </a:extLst>
          </p:cNvPr>
          <p:cNvSpPr/>
          <p:nvPr userDrawn="1"/>
        </p:nvSpPr>
        <p:spPr>
          <a:xfrm>
            <a:off x="0" y="739043"/>
            <a:ext cx="9906000" cy="365125"/>
          </a:xfrm>
          <a:prstGeom prst="hexagon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순서도: 화면 표시 6">
            <a:extLst>
              <a:ext uri="{FF2B5EF4-FFF2-40B4-BE49-F238E27FC236}">
                <a16:creationId xmlns:a16="http://schemas.microsoft.com/office/drawing/2014/main" id="{A8BEEC2A-4F3B-4768-9978-36089447A7F4}"/>
              </a:ext>
            </a:extLst>
          </p:cNvPr>
          <p:cNvSpPr/>
          <p:nvPr userDrawn="1"/>
        </p:nvSpPr>
        <p:spPr>
          <a:xfrm>
            <a:off x="681037" y="-2256"/>
            <a:ext cx="8543925" cy="1106424"/>
          </a:xfrm>
          <a:prstGeom prst="flowChartDisplay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ysClr val="windowText" lastClr="00000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A38D3CF-0728-44F8-8D4B-FB6DDE2D6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-2255"/>
            <a:ext cx="9905998" cy="1106424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B758ACD7-E7B0-4059-9131-2391E470DC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600" b="88800" l="2959" r="9733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4111" y="6296804"/>
            <a:ext cx="1637775" cy="605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2024-11-11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2024-11-11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2024-11-11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2024-11-11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평행 사변형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0" y="0"/>
            <a:ext cx="5143118" cy="6858000"/>
          </a:xfrm>
          <a:prstGeom prst="parallelogram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2635624" y="2625271"/>
            <a:ext cx="6330956" cy="1373523"/>
          </a:xfrm>
          <a:prstGeom prst="rect">
            <a:avLst/>
          </a:prstGeom>
          <a:noFill/>
        </p:spPr>
        <p:txBody>
          <a:bodyPr wrap="square" rtlCol="0">
            <a:prstTxWarp prst="textTriangle">
              <a:avLst/>
            </a:prstTxWarp>
            <a:spAutoFit/>
          </a:bodyPr>
          <a:lstStyle/>
          <a:p>
            <a:r>
              <a:rPr lang="en-US" altLang="ko-KR" sz="18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reflection blurRad="6350" stA="60000" endA="900" endPos="58000" dir="5400000" sy="-100000" algn="bl" rotWithShape="0"/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National Fire Agency</a:t>
            </a:r>
            <a:endParaRPr lang="ko-KR" altLang="en-US" sz="18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>
                <a:reflection blurRad="6350" stA="60000" endA="900" endPos="58000" dir="5400000" sy="-100000" algn="bl" rotWithShape="0"/>
              </a:effectLst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CEE63B59-1EC9-4DC1-97D4-36FEE58BA6B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600" b="91200" l="4438" r="9674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961" y="3534"/>
            <a:ext cx="2006930" cy="74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2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 flipH="1">
            <a:off x="3880148" y="2169819"/>
            <a:ext cx="4821938" cy="235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십자형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3532238" y="1470320"/>
            <a:ext cx="1233863" cy="934719"/>
          </a:xfrm>
          <a:prstGeom prst="plus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A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1FE1D00B-9711-6C3E-CB1C-DD04BE6F9989}"/>
              </a:ext>
            </a:extLst>
          </p:cNvPr>
          <p:cNvSpPr/>
          <p:nvPr/>
        </p:nvSpPr>
        <p:spPr>
          <a:xfrm flipH="1">
            <a:off x="3880148" y="3389017"/>
            <a:ext cx="4821938" cy="235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십자형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3532238" y="2689518"/>
            <a:ext cx="1233863" cy="934719"/>
          </a:xfrm>
          <a:prstGeom prst="plus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B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51C73BC7-992B-1809-F475-3114A07B0DE9}"/>
              </a:ext>
            </a:extLst>
          </p:cNvPr>
          <p:cNvSpPr/>
          <p:nvPr/>
        </p:nvSpPr>
        <p:spPr>
          <a:xfrm flipH="1">
            <a:off x="3880148" y="4607632"/>
            <a:ext cx="4821938" cy="235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십자형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3532238" y="3908133"/>
            <a:ext cx="1233863" cy="934719"/>
          </a:xfrm>
          <a:prstGeom prst="plus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C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13EB4D46-62CA-450D-C613-31E3B56DA885}"/>
              </a:ext>
            </a:extLst>
          </p:cNvPr>
          <p:cNvSpPr/>
          <p:nvPr/>
        </p:nvSpPr>
        <p:spPr>
          <a:xfrm flipH="1">
            <a:off x="3880148" y="5821340"/>
            <a:ext cx="4821938" cy="235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십자형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3532238" y="5121841"/>
            <a:ext cx="1233863" cy="934719"/>
          </a:xfrm>
          <a:prstGeom prst="plus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D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4893729" y="1706032"/>
            <a:ext cx="3870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err="1">
                <a:latin typeface="돋움" panose="020B0600000101010101" pitchFamily="50" charset="-127"/>
                <a:ea typeface="돋움" panose="020B0600000101010101" pitchFamily="50" charset="-127"/>
              </a:rPr>
              <a:t>소방청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 심벌 소개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4893729" y="2920139"/>
            <a:ext cx="3870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  <a:hlinkClick r:id="rId2" action="ppaction://hlinksldjump"/>
              </a:rPr>
              <a:t>대국민 구급 서비스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4893729" y="4134246"/>
            <a:ext cx="3870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중증환자 이송 현황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4893729" y="5348354"/>
            <a:ext cx="3870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소방장비</a:t>
            </a: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AF4355D9-3A95-4C8F-9D2A-DEC9563515A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13" t="3409" r="5501" b="68760"/>
          <a:stretch/>
        </p:blipFill>
        <p:spPr>
          <a:xfrm>
            <a:off x="812711" y="1410359"/>
            <a:ext cx="1536569" cy="151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A. </a:t>
            </a:r>
            <a:r>
              <a:rPr lang="ko-KR" altLang="en-US" dirty="0" err="1"/>
              <a:t>소방청</a:t>
            </a:r>
            <a:r>
              <a:rPr lang="ko-KR" altLang="en-US" dirty="0"/>
              <a:t> 심벌 소개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79119" y="1511301"/>
            <a:ext cx="6960379" cy="2337232"/>
          </a:xfrm>
        </p:spPr>
        <p:txBody>
          <a:bodyPr>
            <a:noAutofit/>
          </a:bodyPr>
          <a:lstStyle/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National Fire Agency Emblem</a:t>
            </a:r>
          </a:p>
          <a:p>
            <a:pPr marL="723900" lvl="1" indent="-368300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If an accident occurs </a:t>
            </a:r>
            <a:r>
              <a:rPr lang="en-US" altLang="ko-KR" sz="2000">
                <a:latin typeface="굴림" panose="020B0600000101010101" pitchFamily="50" charset="-127"/>
                <a:ea typeface="굴림" panose="020B0600000101010101" pitchFamily="50" charset="-127"/>
              </a:rPr>
              <a:t>while you’re 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on alert, fly like a sparrow hawk, flying quickly to the scene to save life when an accident occurs</a:t>
            </a:r>
            <a:endParaRPr lang="ko-KR" altLang="en-US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579120" y="3848532"/>
            <a:ext cx="8543925" cy="2238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2400" b="1" dirty="0" err="1">
                <a:latin typeface="굴림" panose="020B0600000101010101" pitchFamily="50" charset="-127"/>
                <a:ea typeface="굴림" panose="020B0600000101010101" pitchFamily="50" charset="-127"/>
              </a:rPr>
              <a:t>소방청</a:t>
            </a: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 심벌 의미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723900" lvl="1" indent="-368300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 err="1">
                <a:latin typeface="굴림" panose="020B0600000101010101" pitchFamily="50" charset="-127"/>
                <a:ea typeface="굴림" panose="020B0600000101010101" pitchFamily="50" charset="-127"/>
              </a:rPr>
              <a:t>새매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우리나라 전통 텃새로 예방과 경계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용맹을 상징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723900" lvl="1" indent="-368300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횃불 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국민에게 희망을 전달하는 소방활동 상징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723900" lvl="1" indent="-368300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 err="1">
                <a:latin typeface="굴림" panose="020B0600000101010101" pitchFamily="50" charset="-127"/>
                <a:ea typeface="굴림" panose="020B0600000101010101" pitchFamily="50" charset="-127"/>
              </a:rPr>
              <a:t>육각수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맑은 소방용수와 투명한 신념의 소방청을 의미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AA71D4BF-A0D1-ED5E-5C9C-F69978783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533118" y="1959208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사각형: 둥근 한쪽 모서리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>
            <a:off x="240144" y="2524453"/>
            <a:ext cx="1348510" cy="1130400"/>
          </a:xfrm>
          <a:prstGeom prst="round1Rec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6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119</a:t>
            </a:r>
          </a:p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안심콜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7" name="사각형: 둥근 한쪽 모서리 6">
            <a:extLst>
              <a:ext uri="{FF2B5EF4-FFF2-40B4-BE49-F238E27FC236}">
                <a16:creationId xmlns:a16="http://schemas.microsoft.com/office/drawing/2014/main" id="{58BCB60F-9E12-5B78-52FC-3FD724834027}"/>
              </a:ext>
            </a:extLst>
          </p:cNvPr>
          <p:cNvSpPr/>
          <p:nvPr/>
        </p:nvSpPr>
        <p:spPr>
          <a:xfrm>
            <a:off x="240144" y="3657520"/>
            <a:ext cx="1348510" cy="1130400"/>
          </a:xfrm>
          <a:prstGeom prst="round1Rec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6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재외국민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응급의료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상담</a:t>
            </a:r>
          </a:p>
        </p:txBody>
      </p:sp>
      <p:sp>
        <p:nvSpPr>
          <p:cNvPr id="8" name="사각형: 둥근 한쪽 모서리 7">
            <a:extLst>
              <a:ext uri="{FF2B5EF4-FFF2-40B4-BE49-F238E27FC236}">
                <a16:creationId xmlns:a16="http://schemas.microsoft.com/office/drawing/2014/main" id="{7EA6030C-C764-7AC1-17BC-2F5139255958}"/>
              </a:ext>
            </a:extLst>
          </p:cNvPr>
          <p:cNvSpPr/>
          <p:nvPr/>
        </p:nvSpPr>
        <p:spPr>
          <a:xfrm>
            <a:off x="240144" y="4782741"/>
            <a:ext cx="1348510" cy="1130400"/>
          </a:xfrm>
          <a:prstGeom prst="round1Rec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6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119</a:t>
            </a: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다매체 신고</a:t>
            </a:r>
          </a:p>
        </p:txBody>
      </p:sp>
      <p:sp>
        <p:nvSpPr>
          <p:cNvPr id="9" name="순서도: 처리 8">
            <a:extLst>
              <a:ext uri="{FF2B5EF4-FFF2-40B4-BE49-F238E27FC236}">
                <a16:creationId xmlns:a16="http://schemas.microsoft.com/office/drawing/2014/main" id="{A663AF94-7F68-4AA8-8417-5F7D33FA7D6F}"/>
              </a:ext>
            </a:extLst>
          </p:cNvPr>
          <p:cNvSpPr/>
          <p:nvPr/>
        </p:nvSpPr>
        <p:spPr>
          <a:xfrm>
            <a:off x="1588652" y="1653003"/>
            <a:ext cx="3949200" cy="886045"/>
          </a:xfrm>
          <a:prstGeom prst="flowChartProcess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육각형 9">
            <a:extLst>
              <a:ext uri="{FF2B5EF4-FFF2-40B4-BE49-F238E27FC236}">
                <a16:creationId xmlns:a16="http://schemas.microsoft.com/office/drawing/2014/main" id="{EFC4D75C-26F8-F756-665D-01C1805E2BF8}"/>
              </a:ext>
            </a:extLst>
          </p:cNvPr>
          <p:cNvSpPr/>
          <p:nvPr/>
        </p:nvSpPr>
        <p:spPr>
          <a:xfrm>
            <a:off x="1588652" y="1653003"/>
            <a:ext cx="3949200" cy="886045"/>
          </a:xfrm>
          <a:prstGeom prst="hexagon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서비스 내용</a:t>
            </a:r>
          </a:p>
        </p:txBody>
      </p:sp>
      <p:sp>
        <p:nvSpPr>
          <p:cNvPr id="12" name="순서도: 처리 11">
            <a:extLst>
              <a:ext uri="{FF2B5EF4-FFF2-40B4-BE49-F238E27FC236}">
                <a16:creationId xmlns:a16="http://schemas.microsoft.com/office/drawing/2014/main" id="{9A85E24D-FFDE-02B6-0A1A-509049CA026A}"/>
              </a:ext>
            </a:extLst>
          </p:cNvPr>
          <p:cNvSpPr/>
          <p:nvPr/>
        </p:nvSpPr>
        <p:spPr>
          <a:xfrm>
            <a:off x="5537852" y="1653003"/>
            <a:ext cx="3949200" cy="886045"/>
          </a:xfrm>
          <a:prstGeom prst="flowChartProcess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빵ㄹ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4" name="육각형 13">
            <a:extLst>
              <a:ext uri="{FF2B5EF4-FFF2-40B4-BE49-F238E27FC236}">
                <a16:creationId xmlns:a16="http://schemas.microsoft.com/office/drawing/2014/main" id="{427F0615-2137-181F-AC22-56501B20CEDD}"/>
              </a:ext>
            </a:extLst>
          </p:cNvPr>
          <p:cNvSpPr/>
          <p:nvPr/>
        </p:nvSpPr>
        <p:spPr>
          <a:xfrm>
            <a:off x="5537852" y="1653003"/>
            <a:ext cx="3949200" cy="886045"/>
          </a:xfrm>
          <a:prstGeom prst="hexagon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이용방법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B. </a:t>
            </a:r>
            <a:r>
              <a:rPr lang="ko-KR" altLang="en-US" dirty="0"/>
              <a:t>대국민 구급 서비스</a:t>
            </a: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341970658"/>
              </p:ext>
            </p:extLst>
          </p:nvPr>
        </p:nvGraphicFramePr>
        <p:xfrm>
          <a:off x="1588654" y="2528888"/>
          <a:ext cx="7898400" cy="3389742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3949200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3949200">
                  <a:extLst>
                    <a:ext uri="{9D8B030D-6E8A-4147-A177-3AD203B41FA5}">
                      <a16:colId xmlns:a16="http://schemas.microsoft.com/office/drawing/2014/main" val="2269753077"/>
                    </a:ext>
                  </a:extLst>
                </a:gridCol>
              </a:tblGrid>
              <a:tr h="11299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누구라도 클릭 한 번만으로 각종 재해 대비와 신속한 처리 </a:t>
                      </a:r>
                      <a:endParaRPr kumimoji="1" lang="ko-KR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인터넷과 전화를 통한 본인 또는 대리인 등록</a:t>
                      </a: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1129914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해외에서 질병</a:t>
                      </a:r>
                      <a:r>
                        <a:rPr lang="en-US" altLang="ko-KR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</a:t>
                      </a: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부상 등 응급상황 시 응급처치 방법 안내 등 도움 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전화</a:t>
                      </a:r>
                      <a:r>
                        <a:rPr lang="en-US" altLang="ko-KR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인터넷</a:t>
                      </a:r>
                      <a:r>
                        <a:rPr lang="en-US" altLang="ko-KR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dirty="0"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이메일로 상담을  요청하면 응급의학전문의 상담 </a:t>
                      </a:r>
                      <a:endParaRPr kumimoji="1" lang="ko-KR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2239020136"/>
                  </a:ext>
                </a:extLst>
              </a:tr>
              <a:tr h="11299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음성신고가 불가한 상황에 처한 사람도 </a:t>
                      </a:r>
                      <a:r>
                        <a:rPr lang="en-US" altLang="ko-KR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119</a:t>
                      </a: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에 대한 </a:t>
                      </a:r>
                      <a:r>
                        <a:rPr lang="ko-KR" altLang="en-US" dirty="0" err="1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접근성을</a:t>
                      </a: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높임</a:t>
                      </a:r>
                      <a:r>
                        <a:rPr lang="en-US" altLang="ko-KR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</a:t>
                      </a:r>
                      <a:endParaRPr kumimoji="1" lang="ko-KR" altLang="ko-KR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전화</a:t>
                      </a:r>
                      <a:r>
                        <a:rPr lang="en-US" altLang="ko-KR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영상</a:t>
                      </a:r>
                      <a:r>
                        <a:rPr lang="en-US" altLang="ko-KR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 </a:t>
                      </a: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문자</a:t>
                      </a:r>
                      <a:r>
                        <a:rPr lang="en-US" altLang="ko-KR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 </a:t>
                      </a:r>
                      <a:r>
                        <a:rPr lang="ko-KR" altLang="en-US" dirty="0" err="1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앱</a:t>
                      </a:r>
                      <a:r>
                        <a:rPr lang="en-US" altLang="ko-KR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 </a:t>
                      </a: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웹을 통한 </a:t>
                      </a:r>
                      <a:br>
                        <a:rPr lang="en-US" altLang="ko-KR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</a:br>
                      <a:r>
                        <a:rPr lang="ko-KR" altLang="en-US" dirty="0"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신고처리</a:t>
                      </a:r>
                      <a:endParaRPr kumimoji="1" lang="ko-KR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3386476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80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C. </a:t>
            </a:r>
            <a:r>
              <a:rPr lang="ko-KR" altLang="en-US" dirty="0"/>
              <a:t>중증환자 이송 현황</a:t>
            </a:r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896713885"/>
              </p:ext>
            </p:extLst>
          </p:nvPr>
        </p:nvGraphicFramePr>
        <p:xfrm>
          <a:off x="883920" y="1554163"/>
          <a:ext cx="8543925" cy="4351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물결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4681180" y="2286619"/>
            <a:ext cx="1678675" cy="548641"/>
          </a:xfrm>
          <a:prstGeom prst="wav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단위 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백 건</a:t>
            </a:r>
          </a:p>
        </p:txBody>
      </p:sp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사각형: 잘린 한쪽 모서리 4">
            <a:extLst>
              <a:ext uri="{FF2B5EF4-FFF2-40B4-BE49-F238E27FC236}">
                <a16:creationId xmlns:a16="http://schemas.microsoft.com/office/drawing/2014/main" id="{7488DE84-A9C0-3008-DDC6-55D47C68873E}"/>
              </a:ext>
            </a:extLst>
          </p:cNvPr>
          <p:cNvSpPr/>
          <p:nvPr/>
        </p:nvSpPr>
        <p:spPr>
          <a:xfrm>
            <a:off x="5121566" y="1299155"/>
            <a:ext cx="4590472" cy="4775200"/>
          </a:xfrm>
          <a:prstGeom prst="snip1Rect">
            <a:avLst>
              <a:gd name="adj" fmla="val 7748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배지 14">
            <a:extLst>
              <a:ext uri="{FF2B5EF4-FFF2-40B4-BE49-F238E27FC236}">
                <a16:creationId xmlns:a16="http://schemas.microsoft.com/office/drawing/2014/main" id="{8C9C411C-F3DB-DCAE-BF77-867EA398AD74}"/>
              </a:ext>
            </a:extLst>
          </p:cNvPr>
          <p:cNvSpPr/>
          <p:nvPr/>
        </p:nvSpPr>
        <p:spPr>
          <a:xfrm>
            <a:off x="5295829" y="1537061"/>
            <a:ext cx="4241947" cy="1855271"/>
          </a:xfrm>
          <a:prstGeom prst="plaque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7FFD6C1-3758-6C1F-C8AE-4C47A0C89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C5E2F5C-C5FC-213E-3173-048274554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D. </a:t>
            </a:r>
            <a:r>
              <a:rPr lang="ko-KR" altLang="en-US" dirty="0"/>
              <a:t>소방장비</a:t>
            </a:r>
          </a:p>
        </p:txBody>
      </p:sp>
      <p:sp>
        <p:nvSpPr>
          <p:cNvPr id="17" name="하트 16">
            <a:extLst>
              <a:ext uri="{FF2B5EF4-FFF2-40B4-BE49-F238E27FC236}">
                <a16:creationId xmlns:a16="http://schemas.microsoft.com/office/drawing/2014/main" id="{8549D4A7-1703-6892-488F-EE1B0A56AC82}"/>
              </a:ext>
            </a:extLst>
          </p:cNvPr>
          <p:cNvSpPr/>
          <p:nvPr/>
        </p:nvSpPr>
        <p:spPr>
          <a:xfrm>
            <a:off x="5837601" y="2648206"/>
            <a:ext cx="1638085" cy="613542"/>
          </a:xfrm>
          <a:prstGeom prst="hear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펌프차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8" name="화살표: 오각형 17">
            <a:extLst>
              <a:ext uri="{FF2B5EF4-FFF2-40B4-BE49-F238E27FC236}">
                <a16:creationId xmlns:a16="http://schemas.microsoft.com/office/drawing/2014/main" id="{D94FC462-30F1-A64F-9C61-3E5C17A45651}"/>
              </a:ext>
            </a:extLst>
          </p:cNvPr>
          <p:cNvSpPr/>
          <p:nvPr/>
        </p:nvSpPr>
        <p:spPr>
          <a:xfrm>
            <a:off x="7860433" y="2648207"/>
            <a:ext cx="1364530" cy="613542"/>
          </a:xfrm>
          <a:prstGeom prst="homePlat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물탱크차</a:t>
            </a:r>
          </a:p>
        </p:txBody>
      </p:sp>
      <p:sp>
        <p:nvSpPr>
          <p:cNvPr id="6" name="사각형: 잘린 한쪽 모서리 5">
            <a:extLst>
              <a:ext uri="{FF2B5EF4-FFF2-40B4-BE49-F238E27FC236}">
                <a16:creationId xmlns:a16="http://schemas.microsoft.com/office/drawing/2014/main" id="{36F7AD7C-AFD6-579E-C3C7-C210589F1D0D}"/>
              </a:ext>
            </a:extLst>
          </p:cNvPr>
          <p:cNvSpPr/>
          <p:nvPr/>
        </p:nvSpPr>
        <p:spPr>
          <a:xfrm flipV="1">
            <a:off x="193963" y="1299155"/>
            <a:ext cx="4590472" cy="4775200"/>
          </a:xfrm>
          <a:prstGeom prst="snip1Rect">
            <a:avLst>
              <a:gd name="adj" fmla="val 7450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눈물 방울 11">
            <a:extLst>
              <a:ext uri="{FF2B5EF4-FFF2-40B4-BE49-F238E27FC236}">
                <a16:creationId xmlns:a16="http://schemas.microsoft.com/office/drawing/2014/main" id="{083AA85D-2C81-2AB2-3F30-C32348F4D550}"/>
              </a:ext>
            </a:extLst>
          </p:cNvPr>
          <p:cNvSpPr/>
          <p:nvPr/>
        </p:nvSpPr>
        <p:spPr>
          <a:xfrm>
            <a:off x="2835169" y="5113996"/>
            <a:ext cx="1795551" cy="738909"/>
          </a:xfrm>
          <a:prstGeom prst="teardrop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방화헬멧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화살표: 갈매기형 수장 7">
            <a:extLst>
              <a:ext uri="{FF2B5EF4-FFF2-40B4-BE49-F238E27FC236}">
                <a16:creationId xmlns:a16="http://schemas.microsoft.com/office/drawing/2014/main" id="{61D5B9F9-4F16-7FB5-D455-D0E58B00EDF0}"/>
              </a:ext>
            </a:extLst>
          </p:cNvPr>
          <p:cNvSpPr/>
          <p:nvPr/>
        </p:nvSpPr>
        <p:spPr>
          <a:xfrm rot="10800000" flipH="1" flipV="1">
            <a:off x="2870188" y="4532235"/>
            <a:ext cx="1725513" cy="489949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방화장갑</a:t>
            </a:r>
          </a:p>
        </p:txBody>
      </p:sp>
      <p:sp>
        <p:nvSpPr>
          <p:cNvPr id="11" name="오각형 10">
            <a:extLst>
              <a:ext uri="{FF2B5EF4-FFF2-40B4-BE49-F238E27FC236}">
                <a16:creationId xmlns:a16="http://schemas.microsoft.com/office/drawing/2014/main" id="{B9F6237D-6498-C3DF-FB45-D97E4DA5BFC3}"/>
              </a:ext>
            </a:extLst>
          </p:cNvPr>
          <p:cNvSpPr/>
          <p:nvPr/>
        </p:nvSpPr>
        <p:spPr>
          <a:xfrm flipV="1">
            <a:off x="3142447" y="3351167"/>
            <a:ext cx="1180995" cy="489949"/>
          </a:xfrm>
          <a:prstGeom prst="trapezoid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1B9E498-8704-3C81-6EB5-96586A581659}"/>
              </a:ext>
            </a:extLst>
          </p:cNvPr>
          <p:cNvSpPr txBox="1"/>
          <p:nvPr/>
        </p:nvSpPr>
        <p:spPr>
          <a:xfrm>
            <a:off x="3264671" y="3395402"/>
            <a:ext cx="936546" cy="401479"/>
          </a:xfrm>
          <a:prstGeom prst="snip2Same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>
                <a:latin typeface="돋움" panose="020B0600000101010101" pitchFamily="50" charset="-127"/>
                <a:ea typeface="돋움" panose="020B0600000101010101" pitchFamily="50" charset="-127"/>
              </a:rPr>
              <a:t>방수총</a:t>
            </a:r>
            <a:endParaRPr lang="ko-KR" altLang="en-US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graphicFrame>
        <p:nvGraphicFramePr>
          <p:cNvPr id="16" name="다이어그램 15">
            <a:extLst>
              <a:ext uri="{FF2B5EF4-FFF2-40B4-BE49-F238E27FC236}">
                <a16:creationId xmlns:a16="http://schemas.microsoft.com/office/drawing/2014/main" id="{9D32B3D1-19A4-4348-81F6-396E62B4471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7368289"/>
              </p:ext>
            </p:extLst>
          </p:nvPr>
        </p:nvGraphicFramePr>
        <p:xfrm>
          <a:off x="366537" y="3243728"/>
          <a:ext cx="2327392" cy="2632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십자형 13">
            <a:extLst>
              <a:ext uri="{FF2B5EF4-FFF2-40B4-BE49-F238E27FC236}">
                <a16:creationId xmlns:a16="http://schemas.microsoft.com/office/drawing/2014/main" id="{8810CC61-C305-AB83-6096-147802426EED}"/>
              </a:ext>
            </a:extLst>
          </p:cNvPr>
          <p:cNvSpPr/>
          <p:nvPr/>
        </p:nvSpPr>
        <p:spPr>
          <a:xfrm>
            <a:off x="7918128" y="1802118"/>
            <a:ext cx="1249141" cy="640680"/>
          </a:xfrm>
          <a:prstGeom prst="plus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화학차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1" name="순서도: 다른 페이지 연결선 20">
            <a:extLst>
              <a:ext uri="{FF2B5EF4-FFF2-40B4-BE49-F238E27FC236}">
                <a16:creationId xmlns:a16="http://schemas.microsoft.com/office/drawing/2014/main" id="{D393C190-9EDD-DB80-EC29-F969B6B2D391}"/>
              </a:ext>
            </a:extLst>
          </p:cNvPr>
          <p:cNvSpPr/>
          <p:nvPr/>
        </p:nvSpPr>
        <p:spPr>
          <a:xfrm>
            <a:off x="8163016" y="3668865"/>
            <a:ext cx="1343266" cy="972000"/>
          </a:xfrm>
          <a:prstGeom prst="flowChartOffpageConnector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구조차</a:t>
            </a:r>
          </a:p>
        </p:txBody>
      </p:sp>
      <p:sp>
        <p:nvSpPr>
          <p:cNvPr id="20" name="사각형: 잘린 대각선 방향 모서리 19">
            <a:extLst>
              <a:ext uri="{FF2B5EF4-FFF2-40B4-BE49-F238E27FC236}">
                <a16:creationId xmlns:a16="http://schemas.microsoft.com/office/drawing/2014/main" id="{BE4A8F4C-FBEB-756B-7819-DF30A155600A}"/>
              </a:ext>
            </a:extLst>
          </p:cNvPr>
          <p:cNvSpPr/>
          <p:nvPr/>
        </p:nvSpPr>
        <p:spPr>
          <a:xfrm>
            <a:off x="6885693" y="3668865"/>
            <a:ext cx="1062220" cy="972000"/>
          </a:xfrm>
          <a:prstGeom prst="snip2Diag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소방용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사이렌</a:t>
            </a:r>
          </a:p>
        </p:txBody>
      </p:sp>
      <p:sp>
        <p:nvSpPr>
          <p:cNvPr id="19" name="별: 꼭짓점 8개 18">
            <a:extLst>
              <a:ext uri="{FF2B5EF4-FFF2-40B4-BE49-F238E27FC236}">
                <a16:creationId xmlns:a16="http://schemas.microsoft.com/office/drawing/2014/main" id="{2885E0E4-D3F6-D565-3CAF-10B49BC429AD}"/>
              </a:ext>
            </a:extLst>
          </p:cNvPr>
          <p:cNvSpPr/>
          <p:nvPr/>
        </p:nvSpPr>
        <p:spPr>
          <a:xfrm rot="20904919">
            <a:off x="5186578" y="3668865"/>
            <a:ext cx="1617997" cy="972000"/>
          </a:xfrm>
          <a:prstGeom prst="star8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소방펌프</a:t>
            </a:r>
          </a:p>
        </p:txBody>
      </p:sp>
      <p:sp>
        <p:nvSpPr>
          <p:cNvPr id="22" name="별: 꼭짓점 7개 21">
            <a:extLst>
              <a:ext uri="{FF2B5EF4-FFF2-40B4-BE49-F238E27FC236}">
                <a16:creationId xmlns:a16="http://schemas.microsoft.com/office/drawing/2014/main" id="{A3CD5DEA-1C1E-119A-EBB7-32F5C6CB5A0A}"/>
              </a:ext>
            </a:extLst>
          </p:cNvPr>
          <p:cNvSpPr/>
          <p:nvPr/>
        </p:nvSpPr>
        <p:spPr>
          <a:xfrm>
            <a:off x="6127845" y="4730960"/>
            <a:ext cx="2577914" cy="631513"/>
          </a:xfrm>
          <a:prstGeom prst="star7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생활안전차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3" name="L 도형 22">
            <a:extLst>
              <a:ext uri="{FF2B5EF4-FFF2-40B4-BE49-F238E27FC236}">
                <a16:creationId xmlns:a16="http://schemas.microsoft.com/office/drawing/2014/main" id="{923FE3D4-78F7-805B-BBFC-1E0CEFB430AF}"/>
              </a:ext>
            </a:extLst>
          </p:cNvPr>
          <p:cNvSpPr/>
          <p:nvPr/>
        </p:nvSpPr>
        <p:spPr>
          <a:xfrm>
            <a:off x="5358564" y="5113996"/>
            <a:ext cx="1696896" cy="797332"/>
          </a:xfrm>
          <a:prstGeom prst="corner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특수구급차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6" name="L 도형 45">
            <a:extLst>
              <a:ext uri="{FF2B5EF4-FFF2-40B4-BE49-F238E27FC236}">
                <a16:creationId xmlns:a16="http://schemas.microsoft.com/office/drawing/2014/main" id="{B93C4FD4-E0BE-4891-A3CF-0CC691B7DAE5}"/>
              </a:ext>
            </a:extLst>
          </p:cNvPr>
          <p:cNvSpPr/>
          <p:nvPr/>
        </p:nvSpPr>
        <p:spPr>
          <a:xfrm flipH="1">
            <a:off x="7809385" y="5113996"/>
            <a:ext cx="1696896" cy="797332"/>
          </a:xfrm>
          <a:prstGeom prst="corner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소형사다리차</a:t>
            </a:r>
          </a:p>
        </p:txBody>
      </p:sp>
      <p:sp>
        <p:nvSpPr>
          <p:cNvPr id="54" name="오각형 10">
            <a:extLst>
              <a:ext uri="{FF2B5EF4-FFF2-40B4-BE49-F238E27FC236}">
                <a16:creationId xmlns:a16="http://schemas.microsoft.com/office/drawing/2014/main" id="{88C66828-D20C-48D5-8742-C2BFF5B428D2}"/>
              </a:ext>
            </a:extLst>
          </p:cNvPr>
          <p:cNvSpPr/>
          <p:nvPr/>
        </p:nvSpPr>
        <p:spPr>
          <a:xfrm>
            <a:off x="3142447" y="3902755"/>
            <a:ext cx="1180995" cy="489949"/>
          </a:xfrm>
          <a:prstGeom prst="trapezoid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흡수관</a:t>
            </a:r>
          </a:p>
        </p:txBody>
      </p:sp>
      <p:cxnSp>
        <p:nvCxnSpPr>
          <p:cNvPr id="34" name="연결선: 꺾임 33">
            <a:extLst>
              <a:ext uri="{FF2B5EF4-FFF2-40B4-BE49-F238E27FC236}">
                <a16:creationId xmlns:a16="http://schemas.microsoft.com/office/drawing/2014/main" id="{EDE3E682-AD7E-4ECF-B521-C44F4FB007BE}"/>
              </a:ext>
            </a:extLst>
          </p:cNvPr>
          <p:cNvCxnSpPr>
            <a:cxnSpLocks/>
            <a:stCxn id="11" idx="1"/>
            <a:endCxn id="54" idx="1"/>
          </p:cNvCxnSpPr>
          <p:nvPr/>
        </p:nvCxnSpPr>
        <p:spPr>
          <a:xfrm rot="10800000" flipV="1">
            <a:off x="3203691" y="3596140"/>
            <a:ext cx="12700" cy="551589"/>
          </a:xfrm>
          <a:prstGeom prst="bentConnector3">
            <a:avLst>
              <a:gd name="adj1" fmla="val 2282236"/>
            </a:avLst>
          </a:prstGeom>
          <a:ln w="38100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6" name="다이어그램 55">
            <a:extLst>
              <a:ext uri="{FF2B5EF4-FFF2-40B4-BE49-F238E27FC236}">
                <a16:creationId xmlns:a16="http://schemas.microsoft.com/office/drawing/2014/main" id="{F5D269AA-37E4-43B7-A122-ED5A4FD6FB9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75404945"/>
              </p:ext>
            </p:extLst>
          </p:nvPr>
        </p:nvGraphicFramePr>
        <p:xfrm>
          <a:off x="517585" y="1537061"/>
          <a:ext cx="3825669" cy="15008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9" name="설명선: 왼쪽/오른쪽 화살표 28">
            <a:extLst>
              <a:ext uri="{FF2B5EF4-FFF2-40B4-BE49-F238E27FC236}">
                <a16:creationId xmlns:a16="http://schemas.microsoft.com/office/drawing/2014/main" id="{8810CC61-C305-AB83-6096-147802426EED}"/>
              </a:ext>
            </a:extLst>
          </p:cNvPr>
          <p:cNvSpPr/>
          <p:nvPr/>
        </p:nvSpPr>
        <p:spPr>
          <a:xfrm>
            <a:off x="5548280" y="1861743"/>
            <a:ext cx="2216727" cy="521431"/>
          </a:xfrm>
          <a:prstGeom prst="leftRightArrowCallout">
            <a:avLst>
              <a:gd name="adj1" fmla="val 50000"/>
              <a:gd name="adj2" fmla="val 25000"/>
              <a:gd name="adj3" fmla="val 25000"/>
              <a:gd name="adj4" fmla="val 88239"/>
            </a:avLst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인명구조경보기</a:t>
            </a:r>
          </a:p>
        </p:txBody>
      </p:sp>
    </p:spTree>
    <p:extLst>
      <p:ext uri="{BB962C8B-B14F-4D97-AF65-F5344CB8AC3E}">
        <p14:creationId xmlns:p14="http://schemas.microsoft.com/office/powerpoint/2010/main" val="2589293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743</TotalTime>
  <Words>203</Words>
  <Application>Microsoft Office PowerPoint</Application>
  <PresentationFormat>A4 용지(210x297mm)</PresentationFormat>
  <Paragraphs>65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A. 소방청 심벌 소개</vt:lpstr>
      <vt:lpstr>B. 대국민 구급 서비스</vt:lpstr>
      <vt:lpstr>C. 중증환자 이송 현황</vt:lpstr>
      <vt:lpstr>D. 소방장비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GHYOO YOO</cp:lastModifiedBy>
  <cp:revision>56</cp:revision>
  <dcterms:created xsi:type="dcterms:W3CDTF">2023-07-20T02:58:21Z</dcterms:created>
  <dcterms:modified xsi:type="dcterms:W3CDTF">2024-11-11T00:09:09Z</dcterms:modified>
</cp:coreProperties>
</file>